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2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  <p:sldId id="298" r:id="rId28"/>
    <p:sldId id="299" r:id="rId29"/>
    <p:sldId id="300" r:id="rId30"/>
    <p:sldId id="31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7043AF-F911-1012-ABC9-7761F63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0" y="2560645"/>
            <a:ext cx="2569386" cy="19270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4564F3-19BB-A2ED-6847-08E8E26A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21" y="3524165"/>
            <a:ext cx="2569386" cy="1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683E8F-12F7-66AB-732D-B9DEA7F4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08" y="2529721"/>
            <a:ext cx="3407284" cy="25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et 4</a:t>
            </a:r>
            <a:endParaRPr lang="fr-FR" sz="15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943491" y="4302100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5113246" y="3091021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3E64EE-FFA2-EB06-A68A-F4AF6DE37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9" y="2126848"/>
            <a:ext cx="2736865" cy="20526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580594-0C0D-BB21-BF23-E267D60E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16" y="3601597"/>
            <a:ext cx="2736865" cy="20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0" y="4195622"/>
            <a:ext cx="70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14057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30728" y="5202453"/>
            <a:ext cx="6976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FCC0FF9-ECE9-E916-D73A-4E282A55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7" y="1708771"/>
            <a:ext cx="2384654" cy="178849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789B5AE-3A01-D215-81D5-D17618DC54B0}"/>
              </a:ext>
            </a:extLst>
          </p:cNvPr>
          <p:cNvSpPr txBox="1"/>
          <p:nvPr/>
        </p:nvSpPr>
        <p:spPr>
          <a:xfrm>
            <a:off x="1584156" y="359058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B8D05E8-5776-A8DF-DF14-AAFE6ACBD2A2}"/>
              </a:ext>
            </a:extLst>
          </p:cNvPr>
          <p:cNvSpPr txBox="1"/>
          <p:nvPr/>
        </p:nvSpPr>
        <p:spPr>
          <a:xfrm>
            <a:off x="4936172" y="3564035"/>
            <a:ext cx="17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Projeté jusqu’à l’ordre 5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F9DB5-48DD-940C-386D-F3F4EC9B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09" y="2778967"/>
            <a:ext cx="2152261" cy="650033"/>
          </a:xfrm>
        </p:spPr>
        <p:txBody>
          <a:bodyPr>
            <a:noAutofit/>
          </a:bodyPr>
          <a:lstStyle/>
          <a:p>
            <a:r>
              <a:rPr lang="fr-FR" sz="4000" dirty="0"/>
              <a:t>Annexes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DF8DE89-CD58-C2F4-73EC-CF2883812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1278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32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FE74EA5-AE06-CD9D-28EB-7C4100B9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53"/>
          <a:stretch/>
        </p:blipFill>
        <p:spPr>
          <a:xfrm>
            <a:off x="292423" y="793102"/>
            <a:ext cx="2236173" cy="60648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121B2E-5876-B7BC-BDE4-30B3DA91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7" r="5997"/>
          <a:stretch/>
        </p:blipFill>
        <p:spPr>
          <a:xfrm>
            <a:off x="2528596" y="793102"/>
            <a:ext cx="3956180" cy="6070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45249D-B2C4-1917-8ECD-0F5C5649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11" y="793102"/>
            <a:ext cx="4056189" cy="29298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A59756D-EBEF-529E-38BC-B75981824834}"/>
              </a:ext>
            </a:extLst>
          </p:cNvPr>
          <p:cNvSpPr txBox="1"/>
          <p:nvPr/>
        </p:nvSpPr>
        <p:spPr>
          <a:xfrm>
            <a:off x="1259915" y="211885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Polynômes</a:t>
            </a:r>
          </a:p>
        </p:txBody>
      </p:sp>
    </p:spTree>
    <p:extLst>
      <p:ext uri="{BB962C8B-B14F-4D97-AF65-F5344CB8AC3E}">
        <p14:creationId xmlns:p14="http://schemas.microsoft.com/office/powerpoint/2010/main" val="214340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57D5A-9108-5436-8B6E-6E04ED44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02610-3F0A-1FA3-EB7F-49DB8A5F1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79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57D5A-9108-5436-8B6E-6E04ED44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02610-3F0A-1FA3-EB7F-49DB8A5F1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3277</TotalTime>
  <Words>796</Words>
  <Application>Microsoft Office PowerPoint</Application>
  <PresentationFormat>Affichage à l'écran (4:3)</PresentationFormat>
  <Paragraphs>142</Paragraphs>
  <Slides>30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Foxit PDF Document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et 4</vt:lpstr>
      <vt:lpstr>Projection sur la base des Polynômes de Zernike</vt:lpstr>
      <vt:lpstr>Conclusion</vt:lpstr>
      <vt:lpstr>Annexes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76</cp:revision>
  <dcterms:created xsi:type="dcterms:W3CDTF">2022-03-08T11:43:36Z</dcterms:created>
  <dcterms:modified xsi:type="dcterms:W3CDTF">2022-06-07T21:37:10Z</dcterms:modified>
</cp:coreProperties>
</file>